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394" r:id="rId3"/>
    <p:sldId id="466" r:id="rId4"/>
    <p:sldId id="500" r:id="rId5"/>
    <p:sldId id="562" r:id="rId6"/>
    <p:sldId id="666" r:id="rId7"/>
    <p:sldId id="665" r:id="rId8"/>
    <p:sldId id="667" r:id="rId9"/>
    <p:sldId id="668" r:id="rId10"/>
    <p:sldId id="669" r:id="rId11"/>
    <p:sldId id="670" r:id="rId12"/>
    <p:sldId id="671" r:id="rId13"/>
    <p:sldId id="672" r:id="rId14"/>
    <p:sldId id="673" r:id="rId15"/>
    <p:sldId id="674" r:id="rId16"/>
    <p:sldId id="675" r:id="rId17"/>
    <p:sldId id="676" r:id="rId18"/>
    <p:sldId id="677" r:id="rId19"/>
    <p:sldId id="678" r:id="rId20"/>
    <p:sldId id="679" r:id="rId21"/>
    <p:sldId id="680" r:id="rId22"/>
    <p:sldId id="682" r:id="rId23"/>
    <p:sldId id="684" r:id="rId24"/>
    <p:sldId id="561" r:id="rId25"/>
    <p:sldId id="518" r:id="rId26"/>
    <p:sldId id="352" r:id="rId27"/>
    <p:sldId id="393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Exception Handling" id="{C0C02304-EEAE-459C-93B0-65892C930305}">
          <p14:sldIdLst>
            <p14:sldId id="562"/>
            <p14:sldId id="666"/>
            <p14:sldId id="665"/>
            <p14:sldId id="667"/>
            <p14:sldId id="668"/>
            <p14:sldId id="669"/>
          </p14:sldIdLst>
        </p14:section>
        <p14:section name="Pagination" id="{A91B3897-F84D-4F73-B696-83F8751213FE}">
          <p14:sldIdLst>
            <p14:sldId id="670"/>
            <p14:sldId id="671"/>
            <p14:sldId id="672"/>
            <p14:sldId id="673"/>
          </p14:sldIdLst>
        </p14:section>
        <p14:section name="Facebook Authentication" id="{BE109DFA-0A9A-4D2F-BCB3-94C01816B357}">
          <p14:sldIdLst>
            <p14:sldId id="674"/>
            <p14:sldId id="675"/>
            <p14:sldId id="676"/>
            <p14:sldId id="677"/>
            <p14:sldId id="678"/>
            <p14:sldId id="679"/>
            <p14:sldId id="680"/>
            <p14:sldId id="682"/>
            <p14:sldId id="684"/>
          </p14:sldIdLst>
        </p14:section>
        <p14:section name="Conclusion" id="{CAD93B16-9430-4CD6-BD17-69844E1E5D8E}">
          <p14:sldIdLst>
            <p14:sldId id="561"/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82" d="100"/>
          <a:sy n="82" d="100"/>
        </p:scale>
        <p:origin x="96" y="1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03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evelopers.facebook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infragistic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Right Way Architecture Part 2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48331" y="1812064"/>
            <a:ext cx="8125251" cy="77873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Exception Handling, Pagination, Spring Social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779557">
            <a:off x="5608973" y="3621367"/>
            <a:ext cx="102944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 smtClean="0"/>
              <a:t>Spring</a:t>
            </a:r>
            <a:br>
              <a:rPr lang="en-US" dirty="0" smtClean="0"/>
            </a:br>
            <a:r>
              <a:rPr lang="en-US" dirty="0" smtClean="0"/>
              <a:t>Social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364" y="4114800"/>
            <a:ext cx="2876240" cy="2208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55" y="4868573"/>
            <a:ext cx="1454916" cy="1454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58" y="2706643"/>
            <a:ext cx="2372591" cy="23725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55" y="2319305"/>
            <a:ext cx="1629062" cy="16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Pagination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2590800"/>
            <a:ext cx="3698443" cy="36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2438400"/>
            <a:ext cx="6346970" cy="39890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Problem 3</a:t>
            </a:r>
            <a:endParaRPr lang="en-US" sz="6000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967875" y="5638800"/>
            <a:ext cx="3053412" cy="609600"/>
          </a:xfrm>
          <a:prstGeom prst="wedgeRoundRectCallout">
            <a:avLst>
              <a:gd name="adj1" fmla="val -58693"/>
              <a:gd name="adj2" fmla="val 32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How does it work?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120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Pagination (1)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1082" y="1904805"/>
            <a:ext cx="1180641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@Repository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BikeRepository extends PagingAndSortingRepository&lt;Bike, Long&gt;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1082" y="13716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BikeRepository.java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2817812" y="3243532"/>
            <a:ext cx="3505200" cy="609600"/>
          </a:xfrm>
          <a:prstGeom prst="wedgeRoundRectCallout">
            <a:avLst>
              <a:gd name="adj1" fmla="val -26326"/>
              <a:gd name="adj2" fmla="val -8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Pagination Repository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1082" y="4518451"/>
            <a:ext cx="11806419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Page&lt;BikeViewModel&gt; listAllByPage(Pageable pageable)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Page&lt;Bike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bikePage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this.bikeRepository.findAll(pageable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01082" y="3985246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BikeServiceImpl.java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1028988" y="6013640"/>
            <a:ext cx="3505200" cy="609600"/>
          </a:xfrm>
          <a:prstGeom prst="wedgeRoundRectCallout">
            <a:avLst>
              <a:gd name="adj1" fmla="val -26326"/>
              <a:gd name="adj2" fmla="val -8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Page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395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Pagination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1082" y="1904805"/>
            <a:ext cx="1180641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GetMapping("/bikes")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getBikes(Model model,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PageableDefault(size = 10)Pageable pageable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1082" y="13716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BikeRepository.java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780212" y="3352800"/>
            <a:ext cx="3505200" cy="838005"/>
          </a:xfrm>
          <a:prstGeom prst="wedgeRoundRectCallout">
            <a:avLst>
              <a:gd name="adj1" fmla="val -26326"/>
              <a:gd name="adj2" fmla="val -8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err="1" smtClean="0">
                <a:solidFill>
                  <a:srgbClr val="FFFFFF"/>
                </a:solidFill>
              </a:rPr>
              <a:t>Pageable</a:t>
            </a:r>
            <a:r>
              <a:rPr lang="en-US" sz="2800" dirty="0" smtClean="0">
                <a:solidFill>
                  <a:srgbClr val="FFFFFF"/>
                </a:solidFill>
              </a:rPr>
              <a:t> Instance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(has Page and Size)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56" y="3378526"/>
            <a:ext cx="5792788" cy="3244714"/>
          </a:xfrm>
          <a:prstGeom prst="rect">
            <a:avLst/>
          </a:prstGeom>
        </p:spPr>
      </p:pic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472413" y="4081537"/>
            <a:ext cx="3505200" cy="838005"/>
          </a:xfrm>
          <a:prstGeom prst="wedgeRoundRectCallout">
            <a:avLst>
              <a:gd name="adj1" fmla="val -26326"/>
              <a:gd name="adj2" fmla="val -8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Page and Size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663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Facebook Authentication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81" y="2590800"/>
            <a:ext cx="4526253" cy="347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4494057"/>
            <a:ext cx="1572491" cy="157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95" y="2387677"/>
            <a:ext cx="5075360" cy="413039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Problem 3</a:t>
            </a:r>
            <a:endParaRPr lang="en-US" sz="6000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33988" y="5638800"/>
            <a:ext cx="3489623" cy="609600"/>
          </a:xfrm>
          <a:prstGeom prst="wedgeRoundRectCallout">
            <a:avLst>
              <a:gd name="adj1" fmla="val -58693"/>
              <a:gd name="adj2" fmla="val 32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How to authenticate?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2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Authentication Control Flow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5" y="3039899"/>
            <a:ext cx="1783791" cy="1465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07" y="4592029"/>
            <a:ext cx="626712" cy="626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18" y="4595723"/>
            <a:ext cx="623018" cy="6230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6" y="4566849"/>
            <a:ext cx="680765" cy="680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" y="3101329"/>
            <a:ext cx="1651573" cy="989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117" y="4450353"/>
            <a:ext cx="1604442" cy="192244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360612" y="4141318"/>
            <a:ext cx="2617001" cy="116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3637" y="2542431"/>
            <a:ext cx="1754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Web Client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84412" y="3710431"/>
            <a:ext cx="2819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POST /</a:t>
            </a:r>
            <a:r>
              <a:rPr lang="en-US" sz="2200" dirty="0" err="1" smtClean="0"/>
              <a:t>signin</a:t>
            </a:r>
            <a:r>
              <a:rPr lang="en-US" sz="2200" dirty="0" smtClean="0"/>
              <a:t>/Facebook</a:t>
            </a:r>
            <a:endParaRPr lang="en-US" sz="2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608" y="3505200"/>
            <a:ext cx="1295522" cy="129552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6736926" y="4175491"/>
            <a:ext cx="1797001" cy="5497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1048349">
            <a:off x="6940870" y="3960047"/>
            <a:ext cx="1546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User profile</a:t>
            </a:r>
            <a:endParaRPr lang="en-US" sz="2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662" y="1315923"/>
            <a:ext cx="1128560" cy="112856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568130" y="2590068"/>
            <a:ext cx="947274" cy="8794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8589411">
            <a:off x="9439390" y="3376900"/>
            <a:ext cx="1546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Register</a:t>
            </a:r>
            <a:br>
              <a:rPr lang="en-US" sz="2200" dirty="0" smtClean="0"/>
            </a:br>
            <a:r>
              <a:rPr lang="en-US" sz="2200" dirty="0" smtClean="0"/>
              <a:t>or Login</a:t>
            </a:r>
            <a:endParaRPr lang="en-US" sz="22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9766412" y="3371772"/>
            <a:ext cx="802221" cy="9750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19050182">
            <a:off x="6031749" y="2666685"/>
            <a:ext cx="1546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Permissions</a:t>
            </a:r>
            <a:endParaRPr lang="en-US" sz="2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7912" y="1761861"/>
            <a:ext cx="1310555" cy="170769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982511" y="1358278"/>
            <a:ext cx="2041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Spring Security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382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9" grpId="0"/>
      <p:bldP spid="33" grpId="0"/>
      <p:bldP spid="36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2872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https://developers.facebook.com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/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Add a new App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for Developer Registration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62" y="2643411"/>
            <a:ext cx="9323723" cy="36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8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App Settings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207780"/>
            <a:ext cx="11184501" cy="5317222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583239" y="5708841"/>
            <a:ext cx="3489623" cy="609600"/>
          </a:xfrm>
          <a:prstGeom prst="wedgeRoundRectCallout">
            <a:avLst>
              <a:gd name="adj1" fmla="val -58693"/>
              <a:gd name="adj2" fmla="val 32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Add your URL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942012" y="2286000"/>
            <a:ext cx="3489623" cy="609600"/>
          </a:xfrm>
          <a:prstGeom prst="wedgeRoundRectCallout">
            <a:avLst>
              <a:gd name="adj1" fmla="val -58693"/>
              <a:gd name="adj2" fmla="val 32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Add your URL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151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</a:t>
            </a:r>
            <a:r>
              <a:rPr lang="en-US" dirty="0" err="1" smtClean="0"/>
              <a:t>SignUp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600005"/>
            <a:ext cx="11806419" cy="499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@Service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FacebookConnectionSignup implements ConnectionSignUp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execute(Connection&lt;?&gt; connection) {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userKey  = connection.getKey().getProviderUserId();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Facebook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facebook = (Facebook) connection.getApi();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fields = { </a:t>
            </a: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"id", "email", "name"};</a:t>
            </a:r>
            <a:endParaRPr lang="en-US" sz="1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userProfile =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facebook.fetchObject(userKey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User.class, fields);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 = userProfile.getEmail();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if(this.socialUserRepository.findOneByUsername(email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== null){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this.createSocialUser(userProfile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0668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FacebookConnectionSignup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262718" y="3180807"/>
            <a:ext cx="3489623" cy="609600"/>
          </a:xfrm>
          <a:prstGeom prst="wedgeRoundRectCallout">
            <a:avLst>
              <a:gd name="adj1" fmla="val -58693"/>
              <a:gd name="adj2" fmla="val 32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Get Facebook API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671484" y="4580808"/>
            <a:ext cx="2043410" cy="609600"/>
          </a:xfrm>
          <a:prstGeom prst="wedgeRoundRectCallout">
            <a:avLst>
              <a:gd name="adj1" fmla="val -38293"/>
              <a:gd name="adj2" fmla="val -779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Get Data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817812" y="5790245"/>
            <a:ext cx="2438400" cy="734757"/>
          </a:xfrm>
          <a:prstGeom prst="wedgeRoundRectCallout">
            <a:avLst>
              <a:gd name="adj1" fmla="val -56719"/>
              <a:gd name="adj2" fmla="val -162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Return username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506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Exception Handling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Custom Exceptions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Global Exceptions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Pagination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Spring Social</a:t>
            </a:r>
          </a:p>
          <a:p>
            <a:pPr marL="750834" lvl="1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0409" y="419100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</a:t>
            </a:r>
            <a:r>
              <a:rPr lang="en-US" dirty="0" err="1" smtClean="0"/>
              <a:t>SignIn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600005"/>
            <a:ext cx="11806419" cy="50044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@Service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FacebookSignInAdapter implements SignInAdapter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signIn(String userId, Connection&lt;?&gt; connection, NativeWebRequest request) {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SocialUser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socialUser = this.socialUserRepository.findOneByUsername(email);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if(socialUser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 null){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Authentication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authentication = new UsernamePasswordAuthenticationToken(socialUser.getUsername(), null, socialUser.getAuthorities());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SecurityContextHolder.getContext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().setAuthentication(authentication</a:t>
            </a: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0668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FacebookConnectionSignup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999412" y="5560830"/>
            <a:ext cx="2438400" cy="734757"/>
          </a:xfrm>
          <a:prstGeom prst="wedgeRoundRectCallout">
            <a:avLst>
              <a:gd name="adj1" fmla="val -33006"/>
              <a:gd name="adj2" fmla="val -692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Authenticate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219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Security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600005"/>
            <a:ext cx="11806419" cy="50044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Autowired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ConnectionFactoryLocator connectionFactoryLocator;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Autowired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UsersConnectionRepository usersConnectionRepository;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Autowired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FacebookConnectionSignup facebookConnectionSignup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b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@Bean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ProviderSignInController providerSignInController()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InMemoryUsersConnectionRepository) usersConnectionRepository).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setConnectionSignUp(facebookConnectionSignup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ProviderSignInController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(connectionFactoryLocator,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usersConnectionRepository, facebookSignInAdapter);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0668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FacebookConnectionSignup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456612" y="5794727"/>
            <a:ext cx="2971800" cy="734757"/>
          </a:xfrm>
          <a:prstGeom prst="wedgeRoundRectCallout">
            <a:avLst>
              <a:gd name="adj1" fmla="val -33006"/>
              <a:gd name="adj2" fmla="val -692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err="1" smtClean="0">
                <a:solidFill>
                  <a:srgbClr val="FFFFFF"/>
                </a:solidFill>
              </a:rPr>
              <a:t>SignIn</a:t>
            </a:r>
            <a:r>
              <a:rPr lang="en-US" sz="2800" dirty="0" smtClean="0">
                <a:solidFill>
                  <a:srgbClr val="FFFFFF"/>
                </a:solidFill>
              </a:rPr>
              <a:t> Controller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96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Properties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600005"/>
            <a:ext cx="11806419" cy="6923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spring.social.facebook.appId=1176343815810339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spring.social.facebook.appSecret=4676deb64914341a9bd4c01ef85245e4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0668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FacebookConnectionSignup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88814" y="25146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Facebook Button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8815" y="4296554"/>
            <a:ext cx="11806419" cy="19203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action="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/signin/facebook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method="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type="hidden" name="scope" value="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public_profile, email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id="fb-action" class="form-group"&gt;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class="btn btn-primary" type="submit" value="Facebook"/&gt;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88815" y="3763349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FacebookConnectionSignup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523412" y="4729040"/>
            <a:ext cx="2135187" cy="734757"/>
          </a:xfrm>
          <a:prstGeom prst="wedgeRoundRectCallout">
            <a:avLst>
              <a:gd name="adj1" fmla="val -60013"/>
              <a:gd name="adj2" fmla="val -345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Permissions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9185188" y="1737974"/>
            <a:ext cx="2471823" cy="734757"/>
          </a:xfrm>
          <a:prstGeom prst="wedgeRoundRectCallout">
            <a:avLst>
              <a:gd name="adj1" fmla="val -60013"/>
              <a:gd name="adj2" fmla="val -345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Key and Secret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78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Exception Handling – </a:t>
            </a:r>
            <a:r>
              <a:rPr lang="en-US" sz="3200" dirty="0" smtClean="0"/>
              <a:t>Spring provides an easy way</a:t>
            </a:r>
            <a:br>
              <a:rPr lang="en-US" sz="3200" dirty="0" smtClean="0"/>
            </a:br>
            <a:r>
              <a:rPr lang="en-US" sz="3200" dirty="0" smtClean="0"/>
              <a:t>to handle exceptions via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ExceptionHandling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 smtClean="0"/>
              <a:t>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ControllerAdvice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Pagination – </a:t>
            </a:r>
            <a:r>
              <a:rPr lang="en-US" sz="3200" dirty="0" smtClean="0"/>
              <a:t>functionality </a:t>
            </a:r>
            <a:r>
              <a:rPr lang="en-US" sz="3200" dirty="0"/>
              <a:t>to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data </a:t>
            </a:r>
            <a:r>
              <a:rPr lang="en-US" sz="3200" dirty="0" smtClean="0"/>
              <a:t>on different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pages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Spring Social – </a:t>
            </a:r>
            <a:r>
              <a:rPr lang="en-US" sz="3200" dirty="0" smtClean="0"/>
              <a:t>easy way to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authenticate </a:t>
            </a:r>
            <a:r>
              <a:rPr lang="en-US" sz="3200" dirty="0" smtClean="0"/>
              <a:t>with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Facebook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#JavaWeb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Exception Handling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07" y="2363817"/>
            <a:ext cx="3579783" cy="357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Problem 1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2438400"/>
            <a:ext cx="6968115" cy="4037082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521961" y="2590800"/>
            <a:ext cx="2438224" cy="609600"/>
          </a:xfrm>
          <a:prstGeom prst="wedgeRoundRectCallout">
            <a:avLst>
              <a:gd name="adj1" fmla="val -58693"/>
              <a:gd name="adj2" fmla="val 32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No such bike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24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Exception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8815" y="2057205"/>
            <a:ext cx="11806419" cy="1625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ResponseStatus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HttpStatus.NOT_FOUND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reason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such bike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BikeNotFoundException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RuntimeException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8815" y="15240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BikeNotFoundException.java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8754" y="4724400"/>
            <a:ext cx="1180641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Bike bike = this.bikeRepository.findOne(id);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if(bike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null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BikeNotFoundException();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8754" y="4191195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BikeServiceImpl.java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852851" y="1900130"/>
            <a:ext cx="2438224" cy="609600"/>
          </a:xfrm>
          <a:prstGeom prst="wedgeRoundRectCallout">
            <a:avLst>
              <a:gd name="adj1" fmla="val -55284"/>
              <a:gd name="adj2" fmla="val 414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Status Code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8685212" y="1916099"/>
            <a:ext cx="3124200" cy="609600"/>
          </a:xfrm>
          <a:prstGeom prst="wedgeRoundRectCallout">
            <a:avLst>
              <a:gd name="adj1" fmla="val -55441"/>
              <a:gd name="adj2" fmla="val 39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Exception Message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304212" y="3337114"/>
            <a:ext cx="3124200" cy="609600"/>
          </a:xfrm>
          <a:prstGeom prst="wedgeRoundRectCallout">
            <a:avLst>
              <a:gd name="adj1" fmla="val -35633"/>
              <a:gd name="adj2" fmla="val -661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Runtime Exception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5103812" y="6011136"/>
            <a:ext cx="2819400" cy="609600"/>
          </a:xfrm>
          <a:prstGeom prst="wedgeRoundRectCallout">
            <a:avLst>
              <a:gd name="adj1" fmla="val -31091"/>
              <a:gd name="adj2" fmla="val -707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Throw Exception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23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1082" y="1904805"/>
            <a:ext cx="1180641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ExceptionHandler(BikeNotFoundException.class)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bikeNotFound(){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"bike-not-found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1082" y="13716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BikeController.java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304212" y="1508757"/>
            <a:ext cx="3200400" cy="609600"/>
          </a:xfrm>
          <a:prstGeom prst="wedgeRoundRectCallout">
            <a:avLst>
              <a:gd name="adj1" fmla="val -56316"/>
              <a:gd name="adj2" fmla="val 429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Exception Handling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3764486"/>
            <a:ext cx="4751388" cy="2735116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366012" y="4827244"/>
            <a:ext cx="3200400" cy="609600"/>
          </a:xfrm>
          <a:prstGeom prst="wedgeRoundRectCallout">
            <a:avLst>
              <a:gd name="adj1" fmla="val -56316"/>
              <a:gd name="adj2" fmla="val 429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Exception Message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325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7" y="2897909"/>
            <a:ext cx="11525856" cy="302166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Problem 2</a:t>
            </a:r>
            <a:endParaRPr lang="en-US" sz="6000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808412" y="2897909"/>
            <a:ext cx="2438224" cy="609600"/>
          </a:xfrm>
          <a:prstGeom prst="wedgeRoundRectCallout">
            <a:avLst>
              <a:gd name="adj1" fmla="val -58693"/>
              <a:gd name="adj2" fmla="val 32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No such bike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930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Exceptions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1082" y="1904805"/>
            <a:ext cx="11806419" cy="317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@ControllerAdvice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GlobalExceptionController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@ExceptionHandler(Exception.class)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getException(){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custom-error-page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1082" y="1371600"/>
            <a:ext cx="11806419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GlobalExceptionController.java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503612" y="1712023"/>
            <a:ext cx="4114800" cy="609600"/>
          </a:xfrm>
          <a:prstGeom prst="wedgeRoundRectCallout">
            <a:avLst>
              <a:gd name="adj1" fmla="val -58693"/>
              <a:gd name="adj2" fmla="val 32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Global Exception Handling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161212" y="2794221"/>
            <a:ext cx="4114800" cy="609600"/>
          </a:xfrm>
          <a:prstGeom prst="wedgeRoundRectCallout">
            <a:avLst>
              <a:gd name="adj1" fmla="val -58693"/>
              <a:gd name="adj2" fmla="val 32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Handles All Exceptions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6551612" y="3632226"/>
            <a:ext cx="4114800" cy="609600"/>
          </a:xfrm>
          <a:prstGeom prst="wedgeRoundRectCallout">
            <a:avLst>
              <a:gd name="adj1" fmla="val -58693"/>
              <a:gd name="adj2" fmla="val 32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</a:rPr>
              <a:t>Returns custom page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4405519"/>
            <a:ext cx="5753599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9029</TotalTime>
  <Words>652</Words>
  <Application>Microsoft Office PowerPoint</Application>
  <PresentationFormat>Custom</PresentationFormat>
  <Paragraphs>213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The Right Way Architecture Part 2</vt:lpstr>
      <vt:lpstr>Table of Contents</vt:lpstr>
      <vt:lpstr>Have a Question?</vt:lpstr>
      <vt:lpstr>Exception Handling</vt:lpstr>
      <vt:lpstr>Problem 1</vt:lpstr>
      <vt:lpstr>Custom Exception</vt:lpstr>
      <vt:lpstr>Exception Handling</vt:lpstr>
      <vt:lpstr>Problem 2</vt:lpstr>
      <vt:lpstr>Global Exceptions</vt:lpstr>
      <vt:lpstr>Pagination</vt:lpstr>
      <vt:lpstr>Problem 3</vt:lpstr>
      <vt:lpstr>Pagination (1)</vt:lpstr>
      <vt:lpstr>Pagination (2)</vt:lpstr>
      <vt:lpstr>Facebook Authentication</vt:lpstr>
      <vt:lpstr>Problem 3</vt:lpstr>
      <vt:lpstr>Facebook Authentication Control Flow</vt:lpstr>
      <vt:lpstr>Facebook for Developer Registration</vt:lpstr>
      <vt:lpstr>Facebook App Settings</vt:lpstr>
      <vt:lpstr>Facebook SignUp</vt:lpstr>
      <vt:lpstr>Facebook SignIn</vt:lpstr>
      <vt:lpstr>Web Security</vt:lpstr>
      <vt:lpstr>Application Properties</vt:lpstr>
      <vt:lpstr>Summary</vt:lpstr>
      <vt:lpstr>Web Development Basics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Java-Frameworks-Spring</dc:title>
  <dc:subject>Spring Boot MVC - The Right Way: Control Flow</dc:subject>
  <dc:creator>Software University Foundation</dc:creator>
  <cp:keywords>Spring Boot MVC - The Right Way: Control Flow</cp:keywords>
  <dc:description>https://softuni.bg/courses/java-mvc-frameworks-spring</dc:description>
  <cp:lastModifiedBy>Teodor Dimitrov</cp:lastModifiedBy>
  <cp:revision>234</cp:revision>
  <dcterms:created xsi:type="dcterms:W3CDTF">2014-01-02T17:00:34Z</dcterms:created>
  <dcterms:modified xsi:type="dcterms:W3CDTF">2017-03-29T15:57:39Z</dcterms:modified>
  <cp:category>Spring Boot MVC - The Right Way: Control Flow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